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01" r:id="rId3"/>
    <p:sldId id="277" r:id="rId4"/>
    <p:sldId id="300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7" r:id="rId33"/>
    <p:sldId id="338" r:id="rId34"/>
    <p:sldId id="313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1" r:id="rId49"/>
    <p:sldId id="272" r:id="rId50"/>
    <p:sldId id="273" r:id="rId51"/>
    <p:sldId id="276" r:id="rId52"/>
    <p:sldId id="274" r:id="rId53"/>
    <p:sldId id="27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3"/>
            <p14:sldId id="337"/>
            <p14:sldId id="338"/>
          </p14:sldIdLst>
        </p14:section>
        <p14:section name="Untitled Section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02.png"/><Relationship Id="rId10" Type="http://schemas.openxmlformats.org/officeDocument/2006/relationships/image" Target="../media/image122.png"/><Relationship Id="rId4" Type="http://schemas.openxmlformats.org/officeDocument/2006/relationships/image" Target="../media/image64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21612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697119-A330-09D3-1DE1-2C5ADE48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4" y="4723010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5942189" y="1997678"/>
            <a:ext cx="3064991" cy="2215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810886" y="446262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E115D3-C04F-3716-2191-02A0B06B94DC}"/>
              </a:ext>
            </a:extLst>
          </p:cNvPr>
          <p:cNvSpPr/>
          <p:nvPr/>
        </p:nvSpPr>
        <p:spPr>
          <a:xfrm>
            <a:off x="70312" y="4462262"/>
            <a:ext cx="12066392" cy="23937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6558</TotalTime>
  <Words>816</Words>
  <Application>Microsoft Office PowerPoint</Application>
  <PresentationFormat>Widescreen</PresentationFormat>
  <Paragraphs>198</Paragraphs>
  <Slides>53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103</cp:revision>
  <dcterms:created xsi:type="dcterms:W3CDTF">2022-05-19T15:06:45Z</dcterms:created>
  <dcterms:modified xsi:type="dcterms:W3CDTF">2022-11-11T21:31:56Z</dcterms:modified>
</cp:coreProperties>
</file>